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7" r:id="rId4"/>
    <p:sldId id="263" r:id="rId5"/>
    <p:sldId id="264" r:id="rId6"/>
    <p:sldId id="261" r:id="rId7"/>
    <p:sldId id="262" r:id="rId8"/>
    <p:sldId id="265" r:id="rId9"/>
    <p:sldId id="266" r:id="rId10"/>
    <p:sldId id="268" r:id="rId11"/>
    <p:sldId id="269" r:id="rId12"/>
    <p:sldId id="270" r:id="rId13"/>
    <p:sldId id="271" r:id="rId14"/>
    <p:sldId id="272" r:id="rId15"/>
    <p:sldId id="27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A7DE"/>
    <a:srgbClr val="543480"/>
    <a:srgbClr val="FCA8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084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67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76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2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96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2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17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036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575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509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9D8BC-3F7A-4360-BB6D-F1FCB3470FB4}" type="datetimeFigureOut">
              <a:rPr lang="en-US" smtClean="0"/>
              <a:pPr/>
              <a:t>12/25/2020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3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4747" y="318939"/>
            <a:ext cx="8286808" cy="1928826"/>
          </a:xfrm>
        </p:spPr>
        <p:txBody>
          <a:bodyPr>
            <a:noAutofit/>
          </a:bodyPr>
          <a:lstStyle/>
          <a:p>
            <a:pPr marL="0" indent="0"/>
            <a:r>
              <a:rPr lang="kk-KZ" sz="2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6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Әл-фараби атындағы Қазақ Ұлттық Университеті</a:t>
            </a:r>
            <a:br>
              <a:rPr lang="kk-KZ" sz="26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6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 және биотехнология факультеті</a:t>
            </a:r>
            <a:br>
              <a:rPr lang="kk-KZ" sz="26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6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5В060700-Биология</a:t>
            </a:r>
            <a:br>
              <a:rPr lang="kk-KZ" sz="26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6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Морфогенездің клеткалық механизмі</a:t>
            </a:r>
            <a:r>
              <a:rPr lang="ru-RU" sz="26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2786058"/>
            <a:ext cx="6858000" cy="1655762"/>
          </a:xfrm>
        </p:spPr>
        <p:txBody>
          <a:bodyPr>
            <a:noAutofit/>
          </a:bodyPr>
          <a:lstStyle/>
          <a:p>
            <a:endParaRPr lang="ru-RU" sz="2000" b="1" cap="all" dirty="0" smtClean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cap="all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Тақырыбы: </a:t>
            </a:r>
            <a:r>
              <a:rPr lang="ru-RU" b="1" cap="all" dirty="0" err="1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“Жүйке жүйесінің жасқа байланысты</a:t>
            </a:r>
            <a:r>
              <a:rPr lang="ru-RU" b="1" cap="all" dirty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cap="all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морфогенезі</a:t>
            </a:r>
            <a:r>
              <a:rPr lang="ru-RU" b="1" cap="all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b="1" cap="all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all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cap="all" dirty="0" smtClean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kk-KZ" sz="2000" b="1" cap="all" dirty="0" smtClean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b="1" cap="all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cap="all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Дәріскер: б.ғ.к.</a:t>
            </a:r>
            <a:r>
              <a:rPr lang="ru-RU" sz="2000" b="1" cap="all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cap="all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Юсаева</a:t>
            </a:r>
            <a:r>
              <a:rPr lang="ru-RU" sz="2000" b="1" cap="all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cap="all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Дамира</a:t>
            </a:r>
            <a:r>
              <a:rPr lang="ru-RU" sz="2000" b="1" cap="all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cap="all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Анарбекқызы</a:t>
            </a:r>
            <a:r>
              <a:rPr lang="ru-RU" sz="2000" b="1" cap="all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b="1" cap="all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cap="all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cap="all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000" b="1" cap="all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Алматы 2020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784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Орталық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жүйесінің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дамуының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нейробиологиясы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морфогенез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негіздері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селективті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шолудың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мақсаты-орталық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дисгенезін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оқиғасы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нейрондардың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өлімі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нейрондық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көші-қон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тұрғысынан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түсінуге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болатындығын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көрсету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оқиғаны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биологиялық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әсерін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нейрондық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дамудың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биологиялық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белгілері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қарастыруға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дамуындағы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оқиғалар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мүшелер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қалыпты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қалыптан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дамуын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талдаудың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тиімді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моделі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бола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өлімі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аяқ-қолдардың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ауыз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қуысының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қайталама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таңдайдың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дамуында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рөл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атқарады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көші-қоны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гонадтардың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гемопоэтикалық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иммундық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қалыпты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2225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223" y="1059506"/>
            <a:ext cx="7886700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Қалыпты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саралаудың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компоненттері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пайдалы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тиімді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биологиялық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маркерлер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бола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Оларға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мыналар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жасушасының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адгезия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молекуласының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онтогенезі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Аксоплазмалық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ағым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аксондардың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өсу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заңдылықтары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Дендриттік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өрнектердің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онтогенезі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Нейрондық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таратқыштардың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өрнегі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1982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593124"/>
            <a:ext cx="7886700" cy="5583839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Алайда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өлімі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көші-қоны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шоғырланған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өйткені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дамудың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оқиғалары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оңай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бақыланады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қалыпты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морфогенезбен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Нейрондардың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өлімі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қоныс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аударуын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қалыптан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дамуды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қоздыруға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бұзылулардың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эксперименттік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өндірісі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цитоморфогенезінің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кезеңдерінде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токсиканттарға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ұшыраған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жануарларда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мінез-құлық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өзгерістерін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тудыруы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мүмкін.Омыртқалылардың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дамуының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алғашқы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оқиғасы-эмбриональды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Үстірт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эктодерманың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хорда-мезодерма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құрылымдық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аналогының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өзгеруі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Бастапқы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индуктивті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ынталандыру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аталатын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өзгеріс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химиялық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көрінеді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Облысы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эктодермы,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стимул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преданной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экспрессиясын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нейронального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фенотипті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плитасы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ішілік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өмірдің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тоғызыншы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күнінде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қалыптасады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эмбриональды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19 (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Ed 19)—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7-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тышқанда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Ed 9,5-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егеуқұйрықта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Hoar and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Monie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1981).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Нейрондық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пластинаның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болуымен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нейрондық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қыртыс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нейрондық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пластинаның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түйіскен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жерінде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эктодерманың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бетінде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тобы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танылады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3682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5082" y="824727"/>
            <a:ext cx="7886700" cy="435133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Нерв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қыртысы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нейрондар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мезодермальды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спектрінің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Нейрондық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пластина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жасушаларының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цитоскелетіндегі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күрделі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ұйымдастырылған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өзгерістер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нейрондық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эпителий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пластинаның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жоғарылауына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әкеліп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соғады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нәтижесінде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нейрондық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ойық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Нерв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ойығының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көтерілген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жақтары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эмбрионның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дорсальды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бетіндегі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апикальды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ортаңғы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сызыққа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біріктіріліп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түтігін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Біріншіден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түтігінің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сұйықтық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толтырылған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амниотикалық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қуыспен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тікелей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Нерв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түтігінің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амниотикалық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қуыстан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бөлінуі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түтіктің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алдыңғы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артқы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нейропорларын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жапқан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86939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Қорытынды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Жүйке жүйесі организмнің сыртқы ортамен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байланысын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жүзеге асырып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отырады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айналадан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келетін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тітіркендіргіштерге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қайтарады.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Бұлармен қатар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нерв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жүйесі түрлі дене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мүшелерінің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ұлпалардың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клеткалардың қызметін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зат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алмасу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қан айналысын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басқарып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сыртқы ортаның үнемі өзгеріп отыратын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жағдайларына оларды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бейімдеп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үйлестіріп отырады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Жүйке жүйесі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нейрон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аталатын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клеткалардан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құралған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Бұл нейрондардың әрқайсысының екі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түрлі тармағы болады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Олардың бірі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ұзын тармақты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нейрит (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аксон), ал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екіншісі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көптеген қысқа тармақты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дендрит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аталынады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Нейрондардың тарамдала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келіп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өзара түйінделіп бітетін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жерін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нерв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орталықтары атайды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Бұлар орталық, перифериялық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шеткі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және вегетативтік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) нерв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жүйелерінің өне бойына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Орталық жүйке жүйесіне жұлын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мен ми, ал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перифериялық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нерв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жүйесіне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ми мен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жұлын нервтерінен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тарайтын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әр түрлі шеткі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нервтер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572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Пайдаланған әдебиеттер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Биоморфология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терминдерінің түсіндірме сөздігі/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"Сөздік-Словарь",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2009.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Биология:Жалпы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мектептің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8-сыныбына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арналған оқулық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Атамұра,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2008.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Сәтбаева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Х.Қ.,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Өтепбергенов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А.А.,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Нілдібаева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Ж.Б. Адам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физиологиясы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Ордабеков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С.О.,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Абдрақов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Б.Қ.,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Ахауова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Г.Қ.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ерешелік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анатомиясы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физиологиясы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гигиенасы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2012 ж.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«Ақ нұр» баспасы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(18-22 бет);(99-105 бет).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Жоспар: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Кіріспе</a:t>
            </a:r>
          </a:p>
          <a:p>
            <a:pPr algn="just"/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2.1.Жүйке жүйесінің морфогенезі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2.2.Филогенезде жүйке жүйесінің пайда болуы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2.3.Сүтқоректілердің </a:t>
            </a:r>
            <a:r>
              <a:rPr lang="kk-KZ" i="1" dirty="0">
                <a:latin typeface="Times New Roman" pitchFamily="18" charset="0"/>
                <a:cs typeface="Times New Roman" pitchFamily="18" charset="0"/>
              </a:rPr>
              <a:t>орталық жүйке жүйесінің морфогенезінің молекулалық 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механизмдері</a:t>
            </a:r>
          </a:p>
          <a:p>
            <a:pPr algn="just"/>
            <a:r>
              <a:rPr lang="kk-KZ" altLang="ru-RU" i="1" dirty="0" smtClean="0">
                <a:latin typeface="Times New Roman" pitchFamily="18" charset="0"/>
                <a:cs typeface="Times New Roman" pitchFamily="18" charset="0"/>
              </a:rPr>
              <a:t>2.4.Орталық </a:t>
            </a:r>
            <a:r>
              <a:rPr lang="kk-KZ" altLang="ru-RU" i="1" dirty="0">
                <a:latin typeface="Times New Roman" pitchFamily="18" charset="0"/>
                <a:cs typeface="Times New Roman" pitchFamily="18" charset="0"/>
              </a:rPr>
              <a:t>жүйке жүйесінің дамуының нейробиологиясы морфогенез </a:t>
            </a:r>
            <a:r>
              <a:rPr lang="kk-KZ" altLang="ru-RU" i="1" dirty="0" smtClean="0">
                <a:latin typeface="Times New Roman" pitchFamily="18" charset="0"/>
                <a:cs typeface="Times New Roman" pitchFamily="18" charset="0"/>
              </a:rPr>
              <a:t>негіздері</a:t>
            </a:r>
            <a:endParaRPr lang="kk-KZ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Қорытынды</a:t>
            </a:r>
          </a:p>
          <a:p>
            <a:pPr algn="just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Пайдаланылған әдебиеттер тізімі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5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32333"/>
          </a:xfrm>
        </p:spPr>
        <p:txBody>
          <a:bodyPr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Кіріспе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383957"/>
            <a:ext cx="7886700" cy="47930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жүйесі-бұл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100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миллионнан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астам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жасушаларының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нейрондардың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күрделі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желісі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денеге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сыртқы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ынталандыруларға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беруге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жүйелерінің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функцияларын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біріктіреді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осылайша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дененің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жағдайларын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басқарады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дененің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физиологиялық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параметрлерін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қалыпқа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келтіруге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мінез-құлық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заңдылықтары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әлеуметтік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өзара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әрекеттесуге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834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жүйесінің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морфогенезі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Морфогенездің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өзі-тиісті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гестация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кезеңінде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құрылымдарының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дәйекті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ішілік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процесс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морфогенез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жасушаларының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санының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өсуіне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денелері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процестерінің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өсуіне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миелинацияға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глиа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тамырлардың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көбеюіне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құрылымдардың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массасы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көлемінің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ұлғаюымен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өсуін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дамуын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қамтиды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процестер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шақтың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кезеңінде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жалғасады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5686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Адамның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онтогенезінде</a:t>
            </a:r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филогенездің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кезеңдерін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қайталайды.Бастапқыда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эктодерма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жасушаларынан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медулярлы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ламина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болады,пластинаның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шеттері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жасушаларының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біркелкі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көбеюі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нәтижесінде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жақындайды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жабылады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медулярлы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болады.Түтіктің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артқы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жұлын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алдыңғы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қарқынды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жатқан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1895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Филогенезде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жүйесінің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болуы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Губкада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жоқ.Алғаш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гидроидті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полиптерде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боладыолардың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денесі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қабатынан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сыртқы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ішкі.Сыртқы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қабат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жасушаларының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бұлшықет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тініне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бөлінді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өсіндісі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сезімтал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прототипі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жиырылу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қабілеті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жасушалармен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сыртқы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қабаттар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желіні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(синцитий)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құрайтын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процесс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жасушаларымен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байланысады.Синцитий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нейрондары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синапстардан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айырылған.Асинаптальды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қозуды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кез-келген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бағытта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жүргізеді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сондықтан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гидра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бүкіл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дененің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сыртқы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тітіркенуіне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9484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3363" y="194533"/>
            <a:ext cx="7886700" cy="27834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Синаптальды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жүйесіол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синапстардың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көмегімен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бір-бірімен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байланысатын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нейрондардан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тұрады.Кейбір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процестер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дендриттер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импульсін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жасушаға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басқалары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аксондар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— тек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жасушадан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өткізеді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Синапстар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нейронның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динамикалық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поляризациясын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тудырады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импульстарын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бағытта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өткізеді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бөлінуге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сараланған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реакциялар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022" y="3311611"/>
            <a:ext cx="5894173" cy="3061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1183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Сүтқоректілердің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орталық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жүйесінің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морфогенезінің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молекулалық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механизмдері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Сүтқоректілердің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ұйымдастырылған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құрылым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дамуының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нейрондық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прекурсорлар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бағаналы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нейроэпителияға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бөлінеді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Біраз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уақыттан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прекурсорлар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біртіндеп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нейрондар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глиальды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жасушаларға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айнала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Нейрондық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прекурсорлардың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көбеюі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саралануына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факторлар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қатысады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Соңғы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зерттеулер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дифференциация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процестерінде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спираль-цикл-спираль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bHLH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транскрипциясының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факторлары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рөл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атқаратынын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көрсетті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Бөлінген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гомологтың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түкті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күшейткіші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HES) 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HES5-bHLH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типті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репрессорлар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нейрондық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дифференциацияны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тежейді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Сүтқоректілердің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Ахета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Скут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кешенінің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гомологы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MASH) 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сүтқоректілердің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атональды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гомологы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MATH) 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нейрондық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прекурсорларда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көрсетілген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bHLH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реттегіштері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теріс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реттегіштер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арасындағы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тепе-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теңдік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саралаудың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жалғасатындығын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болмайтынын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анықтай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4191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0434" y="268673"/>
            <a:ext cx="7886700" cy="31417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Деректер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тепе-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теңдік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Notch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сигналымен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басқарылатындығын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көрсетеді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жасушадан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сигналдар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орталық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жүйесінің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морфогенезін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басқарады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Орталық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жүйесінің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бастапқы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формасын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нейрондық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прекурсорлардың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көбеюі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кеңістіктік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Уақытша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қатаң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реттелуі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Жақында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жүргізілген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Кірпіге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тәуелді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дыбыстық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сигнал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релесі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ми мен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ортаңғы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мидың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өсуін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басқаратындығын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көрсетті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Тамақтану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дамудың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факторы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Фолат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байланыстыратын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ақуыздың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өрнегін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талдау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фолийдің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сіңуі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алдыңғы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жүйке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түтігінің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жабылуы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арасындағы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тығыз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ұсынды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870" y="3657599"/>
            <a:ext cx="5191125" cy="2950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7137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188</TotalTime>
  <Words>423</Words>
  <Application>Microsoft Office PowerPoint</Application>
  <PresentationFormat>Экран (4:3)</PresentationFormat>
  <Paragraphs>46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Theme</vt:lpstr>
      <vt:lpstr> Әл-фараби атындағы Қазақ Ұлттық Университеті Биология және биотехнология факультеті 5В060700-Биология Морфогенездің клеткалық механизмі </vt:lpstr>
      <vt:lpstr>Жоспар:</vt:lpstr>
      <vt:lpstr>Кіріспе</vt:lpstr>
      <vt:lpstr>Жүйке жүйесінің морфогенезі</vt:lpstr>
      <vt:lpstr>Адамның онтогенезінде:</vt:lpstr>
      <vt:lpstr>Филогенезде жүйке жүйесінің пайда болуы</vt:lpstr>
      <vt:lpstr>Презентация PowerPoint</vt:lpstr>
      <vt:lpstr>Сүтқоректілердің орталық жүйке жүйесінің морфогенезінің молекулалық механизмдері</vt:lpstr>
      <vt:lpstr>Презентация PowerPoint</vt:lpstr>
      <vt:lpstr>Орталық жүйке жүйесінің дамуының нейробиологиясы морфогенез негіздері</vt:lpstr>
      <vt:lpstr>Презентация PowerPoint</vt:lpstr>
      <vt:lpstr>Презентация PowerPoint</vt:lpstr>
      <vt:lpstr>Презентация PowerPoint</vt:lpstr>
      <vt:lpstr>Қорытынды</vt:lpstr>
      <vt:lpstr>        Пайдаланған әдебиеттер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Symbat</cp:lastModifiedBy>
  <cp:revision>12</cp:revision>
  <dcterms:created xsi:type="dcterms:W3CDTF">2019-02-21T15:01:25Z</dcterms:created>
  <dcterms:modified xsi:type="dcterms:W3CDTF">2020-12-24T18:33:14Z</dcterms:modified>
</cp:coreProperties>
</file>